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74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682353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480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Предпосылки создания специальной теории относительности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833199" y="3598545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Специальная теория относительности (СТО) была разработана Альбертом Эйнштейном в 1905 году в ответ на ограничения классической механики и электромагнетизма. Ключевыми предпосылками к её созданию стали несостоятельность преобразований Галилея и постоянство скорости света в вакууме.</a:t>
            </a:r>
            <a:endParaRPr lang="en-US" sz="2000" dirty="0"/>
          </a:p>
        </p:txBody>
      </p:sp>
      <p:sp>
        <p:nvSpPr>
          <p:cNvPr id="7" name="Shape 3"/>
          <p:cNvSpPr/>
          <p:nvPr/>
        </p:nvSpPr>
        <p:spPr>
          <a:xfrm>
            <a:off x="833199" y="5908454"/>
            <a:ext cx="7566083" cy="1011005"/>
          </a:xfrm>
          <a:prstGeom prst="roundRect">
            <a:avLst>
              <a:gd name="adj" fmla="val 43390"/>
            </a:avLst>
          </a:prstGeom>
          <a:solidFill>
            <a:srgbClr val="F3F3FF"/>
          </a:solidFill>
          <a:ln/>
        </p:spPr>
      </p:sp>
      <p:sp>
        <p:nvSpPr>
          <p:cNvPr id="8" name="Text 4"/>
          <p:cNvSpPr/>
          <p:nvPr/>
        </p:nvSpPr>
        <p:spPr>
          <a:xfrm>
            <a:off x="825579" y="6058555"/>
            <a:ext cx="70332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Мякотина Алина 151 группа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79094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Спасибо за внимание!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528780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Специальная теория относительности Эйнштейна привела к революционным изменениям в нашем понимании пространства и времени. Эта теория стала основой для многих современных технологий и продолжает оказывать глубокое влияние на развитие науки.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4728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Преобразования Галилея и их ограничения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991451"/>
            <a:ext cx="33976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Преобразования Галилея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560808"/>
            <a:ext cx="46957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Галилеевы преобразования представляли собой связь между системами координат, движущимися равномерно и прямолинейно относительно друг друга.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Ограничения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560808"/>
            <a:ext cx="46957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Однако эти преобразования не учитывали свойств электромагнитных явлений и не могли объяснить постоянство скорости света, что позже стало основой для создания СТО.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Преобразования Лоренца и их следствия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4800719" y="2315170"/>
            <a:ext cx="27503" cy="5306854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5062299" y="2721352"/>
            <a:ext cx="771168" cy="27503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15232" y="2528649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Введение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Голландский физик Хендрик Лоренц предложил новые преобразования, учитывающие постоянство скорости света.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5062299" y="4563725"/>
            <a:ext cx="771168" cy="27503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15232" y="4371023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377809"/>
            <a:ext cx="2823805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Замедление времени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Следствием преобразований Лоренца стало замедление времени в движущейся системе отсчета.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5062299" y="6406098"/>
            <a:ext cx="771168" cy="27503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8000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15232" y="6213396"/>
            <a:ext cx="198239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Сокращение длины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Также преобразования Лоренца предсказывали сокращение длины объектов в направлении движения.</a:t>
            </a:r>
            <a:endParaRPr lang="en-US" sz="17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42705"/>
            <a:ext cx="654236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Теория относительности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781419"/>
            <a:ext cx="3163014" cy="3805476"/>
          </a:xfrm>
          <a:prstGeom prst="roundRect">
            <a:avLst>
              <a:gd name="adj" fmla="val 1264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3419" y="3026450"/>
            <a:ext cx="267295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Классическая механика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3419" y="3854053"/>
            <a:ext cx="267295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Теория относительности Эйнштейна стала альтернативой классической механике Ньютона, не способной объяснить ряд наблюдаемых явлений.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2781419"/>
            <a:ext cx="3163014" cy="3805476"/>
          </a:xfrm>
          <a:prstGeom prst="roundRect">
            <a:avLst>
              <a:gd name="adj" fmla="val 1264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78604" y="3026450"/>
            <a:ext cx="267295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Пространство-время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78604" y="3854053"/>
            <a:ext cx="267295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Центральным понятием теории относительности стала концепция единого пространства-времени, в котором действуют новые законы физики.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2781419"/>
            <a:ext cx="3163014" cy="3805476"/>
          </a:xfrm>
          <a:prstGeom prst="roundRect">
            <a:avLst>
              <a:gd name="adj" fmla="val 12645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63789" y="3026450"/>
            <a:ext cx="267295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Революционный характер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63789" y="3854053"/>
            <a:ext cx="267295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Теория относительности радикально изменила представления о пространстве, времени, энергии и других фундаментальных понятиях физики.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Создание специальной теории относительности (СТО)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83099" y="328338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318034"/>
            <a:ext cx="35323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Принцип относительности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Первый постулат Эйнштейна утверждает, что все законы физики одинаковы во всех инерциальных системах отсчёта.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7385" y="328338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318034"/>
            <a:ext cx="374368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Постоянство скорости света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Второй постулат гласит, что скорость света в вакууме является постоянной величиной, не зависящей от движения источника или наблюдателя.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3099" y="565749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56921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Ограничение СТО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Однако СТО применима только к инерциальным системам отсчета, двигающимся равномерно и прямолинейно.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58447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Постулат 1: Принцип относительности Эйнштейна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48389" y="44691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Равноправие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949547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Все инерциальные системы отсчета равноправны, нет привилегированных систем.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770602" y="44691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Скорость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949547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Законы физики имеют одинаковую форму во всех инерциальных системах.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192816" y="44691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Относительность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4949547"/>
            <a:ext cx="308907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Все движения и процессы должны описываться с точки зрения данной системы отсчета.</a:t>
            </a:r>
            <a:endParaRPr lang="en-US" sz="1750" dirty="0"/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9CAF1287-865D-B3D1-6165-91F1CD1D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658" y="3301899"/>
            <a:ext cx="696000" cy="1113645"/>
          </a:xfrm>
          <a:prstGeom prst="rect">
            <a:avLst/>
          </a:prstGeom>
        </p:spPr>
      </p:pic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54E6D627-947C-FD54-DD61-54B27A186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722" y="3355485"/>
            <a:ext cx="696000" cy="1113645"/>
          </a:xfrm>
          <a:prstGeom prst="rect">
            <a:avLst/>
          </a:prstGeom>
        </p:spPr>
      </p:pic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6A30469B-15D0-D320-71E2-FE559ADC5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935" y="3380423"/>
            <a:ext cx="706979" cy="1131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Постулат 2: Постоянство скорости света в вакууме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Независимость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Скорость света не зависит от движения источника или наблюдателя.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Постоянство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Скорость света в вакууме имеет одно и то же значение во всех инерциальных системах отсчета.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Следствие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Этот постулат приводит к выводам о замедлении времени и сокращении длин в движущихся системах.</a:t>
            </a:r>
            <a:endParaRPr lang="en-US" sz="17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5866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Создание общей теории относительности (ОТО)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491746"/>
            <a:ext cx="9933503" cy="3079075"/>
          </a:xfrm>
          <a:prstGeom prst="roundRect">
            <a:avLst>
              <a:gd name="adj" fmla="val 12990"/>
            </a:avLst>
          </a:prstGeom>
          <a:solidFill>
            <a:srgbClr val="F3F3FF"/>
          </a:solidFill>
          <a:ln w="53340">
            <a:solidFill>
              <a:srgbClr val="DFDFE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4018" y="3685937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Специальная теория относительности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1181" y="3685937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Общая теория относительности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624018" y="4345900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Применима к инерциальным системам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345900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Применима к любым системам отсчета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018" y="5005864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Описывает влияние движения на пространство и время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005864"/>
            <a:ext cx="44652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Описывает влияние гравитации на пространство-время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624018" y="6021229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Введена в 1905 году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1181" y="6021229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Введена в 1916 году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10597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Значение специальной теории относительности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827972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35830" y="3073003"/>
            <a:ext cx="350853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Революционный характер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35830" y="3553420"/>
            <a:ext cx="40520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СТО стала научной революцией, радикально изменившей фундаментальные представления о пространстве, времени и материи.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827972"/>
            <a:ext cx="4542115" cy="2392085"/>
          </a:xfrm>
          <a:prstGeom prst="roundRect">
            <a:avLst>
              <a:gd name="adj" fmla="val 16720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0116" y="3073003"/>
            <a:ext cx="35842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Практическое применение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500116" y="3553420"/>
            <a:ext cx="405205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Теория относительности лежит в основе многих современных технологий, таких как GPS, ядерная энергетика и квантовая механика.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442228"/>
            <a:ext cx="9306401" cy="1681282"/>
          </a:xfrm>
          <a:prstGeom prst="roundRect">
            <a:avLst>
              <a:gd name="adj" fmla="val 23789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35830" y="56872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Влияние на науку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35830" y="6167676"/>
            <a:ext cx="881634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Идеи Эйнштейна оказали глубокое влияние на развитие физики, математики, астрономии и философии.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511</Words>
  <Application>Microsoft Office PowerPoint</Application>
  <PresentationFormat>Произвольный</PresentationFormat>
  <Paragraphs>77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Nunito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Алина 001</cp:lastModifiedBy>
  <cp:revision>4</cp:revision>
  <dcterms:created xsi:type="dcterms:W3CDTF">2024-05-19T20:35:23Z</dcterms:created>
  <dcterms:modified xsi:type="dcterms:W3CDTF">2024-05-19T20:54:51Z</dcterms:modified>
</cp:coreProperties>
</file>